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2"/>
  </p:notesMasterIdLst>
  <p:handoutMasterIdLst>
    <p:handoutMasterId r:id="rId23"/>
  </p:handoutMasterIdLst>
  <p:sldIdLst>
    <p:sldId id="256" r:id="rId6"/>
    <p:sldId id="278" r:id="rId7"/>
    <p:sldId id="267" r:id="rId8"/>
    <p:sldId id="281" r:id="rId9"/>
    <p:sldId id="279" r:id="rId10"/>
    <p:sldId id="280" r:id="rId11"/>
    <p:sldId id="282" r:id="rId12"/>
    <p:sldId id="283" r:id="rId13"/>
    <p:sldId id="284" r:id="rId14"/>
    <p:sldId id="285" r:id="rId15"/>
    <p:sldId id="286" r:id="rId16"/>
    <p:sldId id="287" r:id="rId17"/>
    <p:sldId id="288" r:id="rId18"/>
    <p:sldId id="269" r:id="rId19"/>
    <p:sldId id="271" r:id="rId20"/>
    <p:sldId id="273" r:id="rId2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4" autoAdjust="0"/>
    <p:restoredTop sz="86450"/>
  </p:normalViewPr>
  <p:slideViewPr>
    <p:cSldViewPr snapToGrid="0" snapToObjects="1">
      <p:cViewPr varScale="1">
        <p:scale>
          <a:sx n="91" d="100"/>
          <a:sy n="91" d="100"/>
        </p:scale>
        <p:origin x="125"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9-5-2023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9-5-2023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9 mei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9 mei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9 mei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9 mei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9 mei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www.arcgis.com/apps/dashboards/bda7594740fd40299423467b48e9ecf6" TargetMode="External"/><Relationship Id="rId2" Type="http://schemas.openxmlformats.org/officeDocument/2006/relationships/hyperlink" Target="https://app.powerbi.com/view?r=eyJrIjoiNDc3YzM0YTItNDdiMS00MGY5LWFlYmYtNmZkMmQyZGZjZmYwIiwidCI6IjkyMDIwZGY0LWM5ZTctNDAwZi1iMjAyLTM3NzU0NDg0ZWYyZSIsImMiOjh9" TargetMode="External"/><Relationship Id="rId1" Type="http://schemas.openxmlformats.org/officeDocument/2006/relationships/slideLayout" Target="../slideLayouts/slideLayout18.xml"/><Relationship Id="rId4" Type="http://schemas.openxmlformats.org/officeDocument/2006/relationships/hyperlink" Target="https://adsai.buas.nl/Year1/BlockD/#optiona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nl-NL" dirty="0"/>
              <a:t>Bram Heijligers</a:t>
            </a:r>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nl-NL" dirty="0"/>
              <a:t>ADSAI - Y1D 2022-2023</a:t>
            </a:r>
            <a:br>
              <a:rPr lang="nl-NL" dirty="0"/>
            </a:br>
            <a:r>
              <a:rPr lang="nl-NL" dirty="0"/>
              <a:t>ILO </a:t>
            </a:r>
            <a:r>
              <a:rPr lang="nl-NL" dirty="0" err="1"/>
              <a:t>Walkthrough</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EDA</a:t>
            </a:r>
          </a:p>
        </p:txBody>
      </p:sp>
      <p:pic>
        <p:nvPicPr>
          <p:cNvPr id="3" name="Content Placeholder 2">
            <a:extLst>
              <a:ext uri="{FF2B5EF4-FFF2-40B4-BE49-F238E27FC236}">
                <a16:creationId xmlns:a16="http://schemas.microsoft.com/office/drawing/2014/main" id="{A5615AD9-7ADF-87E6-B8AB-D8CC00F58855}"/>
              </a:ext>
            </a:extLst>
          </p:cNvPr>
          <p:cNvPicPr>
            <a:picLocks noGrp="1" noChangeAspect="1"/>
          </p:cNvPicPr>
          <p:nvPr>
            <p:ph sz="quarter" idx="15"/>
          </p:nvPr>
        </p:nvPicPr>
        <p:blipFill>
          <a:blip r:embed="rId2"/>
          <a:srcRect/>
          <a:stretch/>
        </p:blipFill>
        <p:spPr>
          <a:xfrm>
            <a:off x="538163"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5.1</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2943325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err="1"/>
              <a:t>Modelling</a:t>
            </a:r>
            <a:r>
              <a:rPr lang="nl-NL" dirty="0"/>
              <a:t> and </a:t>
            </a:r>
            <a:r>
              <a:rPr lang="nl-NL" dirty="0" err="1"/>
              <a:t>evaluation</a:t>
            </a:r>
            <a:endParaRPr lang="nl-NL" dirty="0"/>
          </a:p>
        </p:txBody>
      </p:sp>
      <p:pic>
        <p:nvPicPr>
          <p:cNvPr id="3" name="Content Placeholder 2">
            <a:extLst>
              <a:ext uri="{FF2B5EF4-FFF2-40B4-BE49-F238E27FC236}">
                <a16:creationId xmlns:a16="http://schemas.microsoft.com/office/drawing/2014/main" id="{A5615AD9-7ADF-87E6-B8AB-D8CC00F58855}"/>
              </a:ext>
            </a:extLst>
          </p:cNvPr>
          <p:cNvPicPr>
            <a:picLocks noGrp="1" noChangeAspect="1"/>
          </p:cNvPicPr>
          <p:nvPr>
            <p:ph sz="quarter" idx="15"/>
          </p:nvPr>
        </p:nvPicPr>
        <p:blipFill>
          <a:blip r:embed="rId2"/>
          <a:srcRect/>
          <a:stretch/>
        </p:blipFill>
        <p:spPr>
          <a:xfrm>
            <a:off x="538163"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6</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11</a:t>
            </a:fld>
            <a:endParaRPr lang="nl-NL"/>
          </a:p>
        </p:txBody>
      </p:sp>
    </p:spTree>
    <p:extLst>
      <p:ext uri="{BB962C8B-B14F-4D97-AF65-F5344CB8AC3E}">
        <p14:creationId xmlns:p14="http://schemas.microsoft.com/office/powerpoint/2010/main" val="3930961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DEPLOYMENT!!! – </a:t>
            </a:r>
            <a:r>
              <a:rPr lang="nl-NL" dirty="0" err="1"/>
              <a:t>Writing</a:t>
            </a:r>
            <a:r>
              <a:rPr lang="nl-NL" dirty="0"/>
              <a:t> </a:t>
            </a:r>
            <a:r>
              <a:rPr lang="nl-NL" dirty="0" err="1"/>
              <a:t>production</a:t>
            </a:r>
            <a:r>
              <a:rPr lang="nl-NL" dirty="0"/>
              <a:t> ready code</a:t>
            </a:r>
          </a:p>
        </p:txBody>
      </p:sp>
      <p:pic>
        <p:nvPicPr>
          <p:cNvPr id="3" name="Content Placeholder 2">
            <a:extLst>
              <a:ext uri="{FF2B5EF4-FFF2-40B4-BE49-F238E27FC236}">
                <a16:creationId xmlns:a16="http://schemas.microsoft.com/office/drawing/2014/main" id="{A5615AD9-7ADF-87E6-B8AB-D8CC00F58855}"/>
              </a:ext>
            </a:extLst>
          </p:cNvPr>
          <p:cNvPicPr>
            <a:picLocks noGrp="1" noChangeAspect="1"/>
          </p:cNvPicPr>
          <p:nvPr>
            <p:ph sz="quarter" idx="15"/>
          </p:nvPr>
        </p:nvPicPr>
        <p:blipFill>
          <a:blip r:embed="rId2"/>
          <a:srcRect/>
          <a:stretch/>
        </p:blipFill>
        <p:spPr>
          <a:xfrm>
            <a:off x="538554"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7</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12</a:t>
            </a:fld>
            <a:endParaRPr lang="nl-NL"/>
          </a:p>
        </p:txBody>
      </p:sp>
    </p:spTree>
    <p:extLst>
      <p:ext uri="{BB962C8B-B14F-4D97-AF65-F5344CB8AC3E}">
        <p14:creationId xmlns:p14="http://schemas.microsoft.com/office/powerpoint/2010/main" val="368749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55220567-AB7A-EB45-8C2A-AE1742D939A0}"/>
              </a:ext>
            </a:extLst>
          </p:cNvPr>
          <p:cNvSpPr>
            <a:spLocks noGrp="1"/>
          </p:cNvSpPr>
          <p:nvPr>
            <p:ph type="body" sz="quarter" idx="16"/>
          </p:nvPr>
        </p:nvSpPr>
        <p:spPr/>
        <p:txBody>
          <a:bodyPr/>
          <a:lstStyle/>
          <a:p>
            <a:r>
              <a:rPr lang="nl-NL" dirty="0" err="1"/>
              <a:t>What</a:t>
            </a:r>
            <a:r>
              <a:rPr lang="nl-NL" dirty="0"/>
              <a:t> is </a:t>
            </a:r>
            <a:r>
              <a:rPr lang="nl-NL" dirty="0" err="1"/>
              <a:t>it</a:t>
            </a:r>
            <a:r>
              <a:rPr lang="nl-NL" dirty="0"/>
              <a:t>?				Want </a:t>
            </a:r>
            <a:r>
              <a:rPr lang="nl-NL" dirty="0" err="1"/>
              <a:t>to</a:t>
            </a:r>
            <a:r>
              <a:rPr lang="nl-NL" dirty="0"/>
              <a:t> </a:t>
            </a:r>
            <a:r>
              <a:rPr lang="nl-NL" dirty="0" err="1"/>
              <a:t>work</a:t>
            </a:r>
            <a:r>
              <a:rPr lang="nl-NL" dirty="0"/>
              <a:t> </a:t>
            </a:r>
            <a:r>
              <a:rPr lang="nl-NL" dirty="0" err="1"/>
              <a:t>with</a:t>
            </a:r>
            <a:r>
              <a:rPr lang="nl-NL" dirty="0"/>
              <a:t> </a:t>
            </a:r>
            <a:r>
              <a:rPr lang="nl-NL" dirty="0" err="1"/>
              <a:t>it</a:t>
            </a:r>
            <a:r>
              <a:rPr lang="nl-NL" dirty="0"/>
              <a:t>?</a:t>
            </a:r>
          </a:p>
        </p:txBody>
      </p:sp>
      <p:sp>
        <p:nvSpPr>
          <p:cNvPr id="6" name="Tijdelijke aanduiding voor inhoud 5">
            <a:extLst>
              <a:ext uri="{FF2B5EF4-FFF2-40B4-BE49-F238E27FC236}">
                <a16:creationId xmlns:a16="http://schemas.microsoft.com/office/drawing/2014/main" id="{D29D8F69-4578-6640-BBD2-357271BD511D}"/>
              </a:ext>
            </a:extLst>
          </p:cNvPr>
          <p:cNvSpPr>
            <a:spLocks noGrp="1"/>
          </p:cNvSpPr>
          <p:nvPr>
            <p:ph sz="quarter" idx="15"/>
          </p:nvPr>
        </p:nvSpPr>
        <p:spPr/>
        <p:txBody>
          <a:bodyPr/>
          <a:lstStyle/>
          <a:p>
            <a:pPr marL="0" indent="0">
              <a:buNone/>
            </a:pPr>
            <a:r>
              <a:rPr lang="en-US" dirty="0"/>
              <a:t>Geospatial analytics is used to add timing and location to traditional types of data and to build data visualizations. These visualizations can include maps, graphs, statistics and cartograms that show historical changes and current shifts. </a:t>
            </a:r>
          </a:p>
          <a:p>
            <a:pPr marL="0" indent="0">
              <a:buNone/>
            </a:pPr>
            <a:endParaRPr lang="en-US" dirty="0"/>
          </a:p>
          <a:p>
            <a:pPr marL="0" indent="0">
              <a:buNone/>
            </a:pPr>
            <a:r>
              <a:rPr lang="en-US" dirty="0"/>
              <a:t>e.g. </a:t>
            </a:r>
          </a:p>
          <a:p>
            <a:r>
              <a:rPr lang="en-US" dirty="0">
                <a:highlight>
                  <a:srgbClr val="FFFF00"/>
                </a:highlight>
                <a:hlinkClick r:id="rId2"/>
              </a:rPr>
              <a:t>Monitor (improve)'</a:t>
            </a:r>
            <a:r>
              <a:rPr lang="en-US" dirty="0" err="1">
                <a:highlight>
                  <a:srgbClr val="FFFF00"/>
                </a:highlight>
                <a:hlinkClick r:id="rId2"/>
              </a:rPr>
              <a:t>Verbeter</a:t>
            </a:r>
            <a:r>
              <a:rPr lang="en-US" dirty="0">
                <a:highlight>
                  <a:srgbClr val="FFFF00"/>
                </a:highlight>
                <a:hlinkClick r:id="rId2"/>
              </a:rPr>
              <a:t> Breda’ </a:t>
            </a:r>
            <a:endParaRPr lang="en-US" dirty="0">
              <a:highlight>
                <a:srgbClr val="FFFF00"/>
              </a:highlight>
              <a:hlinkClick r:id="rId3"/>
            </a:endParaRPr>
          </a:p>
          <a:p>
            <a:r>
              <a:rPr lang="en-US" dirty="0">
                <a:highlight>
                  <a:srgbClr val="FFFF00"/>
                </a:highlight>
                <a:hlinkClick r:id="rId3"/>
              </a:rPr>
              <a:t>Covid Dashboard</a:t>
            </a:r>
            <a:endParaRPr lang="nl-NL" dirty="0">
              <a:highlight>
                <a:srgbClr val="FFFF00"/>
              </a:highlight>
            </a:endParaRPr>
          </a:p>
        </p:txBody>
      </p:sp>
      <p:sp>
        <p:nvSpPr>
          <p:cNvPr id="7" name="Tijdelijke aanduiding voor inhoud 6">
            <a:extLst>
              <a:ext uri="{FF2B5EF4-FFF2-40B4-BE49-F238E27FC236}">
                <a16:creationId xmlns:a16="http://schemas.microsoft.com/office/drawing/2014/main" id="{7A9E4492-438F-414D-8C15-4C43B62B468C}"/>
              </a:ext>
            </a:extLst>
          </p:cNvPr>
          <p:cNvSpPr>
            <a:spLocks noGrp="1"/>
          </p:cNvSpPr>
          <p:nvPr>
            <p:ph sz="quarter" idx="17"/>
          </p:nvPr>
        </p:nvSpPr>
        <p:spPr/>
        <p:txBody>
          <a:bodyPr/>
          <a:lstStyle/>
          <a:p>
            <a:pPr marL="0" indent="0">
              <a:buNone/>
            </a:pPr>
            <a:r>
              <a:rPr lang="nl-NL" dirty="0"/>
              <a:t>Do </a:t>
            </a:r>
            <a:r>
              <a:rPr lang="nl-NL" dirty="0" err="1"/>
              <a:t>the</a:t>
            </a:r>
            <a:r>
              <a:rPr lang="nl-NL" dirty="0"/>
              <a:t> </a:t>
            </a:r>
            <a:r>
              <a:rPr lang="nl-NL" dirty="0" err="1">
                <a:highlight>
                  <a:srgbClr val="FFFF00"/>
                </a:highlight>
                <a:hlinkClick r:id="rId4"/>
              </a:rPr>
              <a:t>optional</a:t>
            </a:r>
            <a:r>
              <a:rPr lang="nl-NL" dirty="0">
                <a:highlight>
                  <a:srgbClr val="FFFF00"/>
                </a:highlight>
                <a:hlinkClick r:id="rId4"/>
              </a:rPr>
              <a:t> </a:t>
            </a:r>
            <a:r>
              <a:rPr lang="nl-NL" dirty="0" err="1">
                <a:highlight>
                  <a:srgbClr val="FFFF00"/>
                </a:highlight>
                <a:hlinkClick r:id="rId4"/>
              </a:rPr>
              <a:t>material</a:t>
            </a:r>
            <a:r>
              <a:rPr lang="nl-NL" dirty="0"/>
              <a:t> at </a:t>
            </a:r>
            <a:r>
              <a:rPr lang="nl-NL" dirty="0" err="1"/>
              <a:t>the</a:t>
            </a:r>
            <a:r>
              <a:rPr lang="nl-NL" dirty="0"/>
              <a:t> </a:t>
            </a:r>
            <a:r>
              <a:rPr lang="nl-NL" dirty="0" err="1"/>
              <a:t>bottom</a:t>
            </a:r>
            <a:r>
              <a:rPr lang="nl-NL" dirty="0"/>
              <a:t> of </a:t>
            </a:r>
            <a:r>
              <a:rPr lang="nl-NL" dirty="0" err="1"/>
              <a:t>the</a:t>
            </a:r>
            <a:r>
              <a:rPr lang="nl-NL" dirty="0"/>
              <a:t> page!</a:t>
            </a:r>
          </a:p>
          <a:p>
            <a:pPr marL="0" indent="0">
              <a:buNone/>
            </a:pPr>
            <a:endParaRPr lang="nl-NL" dirty="0"/>
          </a:p>
          <a:p>
            <a:pPr marL="0" indent="0">
              <a:buNone/>
            </a:pPr>
            <a:r>
              <a:rPr lang="nl-NL" dirty="0" err="1"/>
              <a:t>Which</a:t>
            </a:r>
            <a:r>
              <a:rPr lang="nl-NL" dirty="0"/>
              <a:t> data?</a:t>
            </a:r>
          </a:p>
          <a:p>
            <a:r>
              <a:rPr lang="nl-NL" dirty="0"/>
              <a:t>Heat Stress Index</a:t>
            </a:r>
          </a:p>
          <a:p>
            <a:r>
              <a:rPr lang="nl-NL" dirty="0"/>
              <a:t>Move house</a:t>
            </a:r>
          </a:p>
          <a:p>
            <a:r>
              <a:rPr lang="nl-NL" dirty="0"/>
              <a:t>BOA </a:t>
            </a:r>
            <a:r>
              <a:rPr lang="nl-NL" dirty="0" err="1"/>
              <a:t>Registrations</a:t>
            </a:r>
            <a:r>
              <a:rPr lang="nl-NL" dirty="0"/>
              <a:t> (</a:t>
            </a:r>
            <a:r>
              <a:rPr lang="nl-NL" dirty="0" err="1"/>
              <a:t>Still</a:t>
            </a:r>
            <a:r>
              <a:rPr lang="nl-NL" dirty="0"/>
              <a:t> NA </a:t>
            </a:r>
            <a:r>
              <a:rPr lang="nl-NL" dirty="0">
                <a:sym typeface="Wingdings" panose="05000000000000000000" pitchFamily="2" charset="2"/>
              </a:rPr>
              <a:t> NDA</a:t>
            </a:r>
            <a:r>
              <a:rPr lang="nl-NL" dirty="0"/>
              <a:t>)</a:t>
            </a:r>
          </a:p>
          <a:p>
            <a:endParaRPr lang="nl-NL" dirty="0"/>
          </a:p>
          <a:p>
            <a:pPr marL="0" indent="0">
              <a:buNone/>
            </a:pPr>
            <a:r>
              <a:rPr lang="nl-NL" dirty="0" err="1"/>
              <a:t>Also</a:t>
            </a:r>
            <a:r>
              <a:rPr lang="nl-NL" dirty="0"/>
              <a:t> </a:t>
            </a:r>
            <a:r>
              <a:rPr lang="nl-NL" dirty="0" err="1"/>
              <a:t>available</a:t>
            </a:r>
            <a:r>
              <a:rPr lang="nl-NL" dirty="0"/>
              <a:t>:</a:t>
            </a:r>
          </a:p>
          <a:p>
            <a:r>
              <a:rPr lang="nl-NL" dirty="0"/>
              <a:t>Time-series</a:t>
            </a:r>
          </a:p>
          <a:p>
            <a:r>
              <a:rPr lang="nl-NL" dirty="0" err="1"/>
              <a:t>Sociology</a:t>
            </a:r>
            <a:endParaRPr lang="nl-NL" dirty="0"/>
          </a:p>
          <a:p>
            <a:endParaRPr lang="nl-NL" dirty="0"/>
          </a:p>
        </p:txBody>
      </p:sp>
      <p:sp>
        <p:nvSpPr>
          <p:cNvPr id="8" name="Titel 7">
            <a:extLst>
              <a:ext uri="{FF2B5EF4-FFF2-40B4-BE49-F238E27FC236}">
                <a16:creationId xmlns:a16="http://schemas.microsoft.com/office/drawing/2014/main" id="{5EC63F8F-10D5-FF4C-B026-02D9AE11FAF1}"/>
              </a:ext>
            </a:extLst>
          </p:cNvPr>
          <p:cNvSpPr>
            <a:spLocks noGrp="1"/>
          </p:cNvSpPr>
          <p:nvPr>
            <p:ph type="title"/>
          </p:nvPr>
        </p:nvSpPr>
        <p:spPr/>
        <p:txBody>
          <a:bodyPr/>
          <a:lstStyle/>
          <a:p>
            <a:r>
              <a:rPr lang="nl-NL" dirty="0" err="1"/>
              <a:t>Geographic</a:t>
            </a:r>
            <a:r>
              <a:rPr lang="nl-NL" dirty="0"/>
              <a:t> Data</a:t>
            </a:r>
          </a:p>
        </p:txBody>
      </p:sp>
      <p:sp>
        <p:nvSpPr>
          <p:cNvPr id="9" name="Tijdelijke aanduiding voor dianummer 8">
            <a:extLst>
              <a:ext uri="{FF2B5EF4-FFF2-40B4-BE49-F238E27FC236}">
                <a16:creationId xmlns:a16="http://schemas.microsoft.com/office/drawing/2014/main" id="{4094E232-CF2A-2245-92FF-D886B7868A70}"/>
              </a:ext>
            </a:extLst>
          </p:cNvPr>
          <p:cNvSpPr>
            <a:spLocks noGrp="1"/>
          </p:cNvSpPr>
          <p:nvPr>
            <p:ph type="sldNum" sz="quarter" idx="12"/>
          </p:nvPr>
        </p:nvSpPr>
        <p:spPr/>
        <p:txBody>
          <a:bodyPr/>
          <a:lstStyle/>
          <a:p>
            <a:fld id="{AA6C878E-6624-8940-965B-E61AF946BCDB}" type="slidenum">
              <a:rPr lang="nl-NL" smtClean="0"/>
              <a:t>13</a:t>
            </a:fld>
            <a:endParaRPr lang="nl-NL"/>
          </a:p>
        </p:txBody>
      </p:sp>
    </p:spTree>
    <p:extLst>
      <p:ext uri="{BB962C8B-B14F-4D97-AF65-F5344CB8AC3E}">
        <p14:creationId xmlns:p14="http://schemas.microsoft.com/office/powerpoint/2010/main" val="3177947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55220567-AB7A-EB45-8C2A-AE1742D939A0}"/>
              </a:ext>
            </a:extLst>
          </p:cNvPr>
          <p:cNvSpPr>
            <a:spLocks noGrp="1"/>
          </p:cNvSpPr>
          <p:nvPr>
            <p:ph type="body" sz="quarter" idx="16"/>
          </p:nvPr>
        </p:nvSpPr>
        <p:spPr/>
        <p:txBody>
          <a:bodyPr/>
          <a:lstStyle/>
          <a:p>
            <a:r>
              <a:rPr lang="nl-NL" dirty="0" err="1"/>
              <a:t>Bronze</a:t>
            </a:r>
            <a:r>
              <a:rPr lang="nl-NL" dirty="0"/>
              <a:t>					Silver</a:t>
            </a:r>
          </a:p>
        </p:txBody>
      </p:sp>
      <p:sp>
        <p:nvSpPr>
          <p:cNvPr id="6" name="Tijdelijke aanduiding voor inhoud 5">
            <a:extLst>
              <a:ext uri="{FF2B5EF4-FFF2-40B4-BE49-F238E27FC236}">
                <a16:creationId xmlns:a16="http://schemas.microsoft.com/office/drawing/2014/main" id="{D29D8F69-4578-6640-BBD2-357271BD511D}"/>
              </a:ext>
            </a:extLst>
          </p:cNvPr>
          <p:cNvSpPr>
            <a:spLocks noGrp="1"/>
          </p:cNvSpPr>
          <p:nvPr>
            <p:ph sz="quarter" idx="15"/>
          </p:nvPr>
        </p:nvSpPr>
        <p:spPr/>
        <p:txBody>
          <a:bodyPr/>
          <a:lstStyle/>
          <a:p>
            <a:r>
              <a:rPr lang="nl-NL" dirty="0" err="1"/>
              <a:t>Borislav</a:t>
            </a:r>
            <a:endParaRPr lang="nl-NL" dirty="0"/>
          </a:p>
        </p:txBody>
      </p:sp>
      <p:sp>
        <p:nvSpPr>
          <p:cNvPr id="7" name="Tijdelijke aanduiding voor inhoud 6">
            <a:extLst>
              <a:ext uri="{FF2B5EF4-FFF2-40B4-BE49-F238E27FC236}">
                <a16:creationId xmlns:a16="http://schemas.microsoft.com/office/drawing/2014/main" id="{7A9E4492-438F-414D-8C15-4C43B62B468C}"/>
              </a:ext>
            </a:extLst>
          </p:cNvPr>
          <p:cNvSpPr>
            <a:spLocks noGrp="1"/>
          </p:cNvSpPr>
          <p:nvPr>
            <p:ph sz="quarter" idx="17"/>
          </p:nvPr>
        </p:nvSpPr>
        <p:spPr/>
        <p:txBody>
          <a:bodyPr/>
          <a:lstStyle/>
          <a:p>
            <a:r>
              <a:rPr lang="nl-NL" dirty="0" err="1"/>
              <a:t>Borislav</a:t>
            </a:r>
            <a:endParaRPr lang="nl-NL" dirty="0"/>
          </a:p>
        </p:txBody>
      </p:sp>
      <p:sp>
        <p:nvSpPr>
          <p:cNvPr id="8" name="Titel 7">
            <a:extLst>
              <a:ext uri="{FF2B5EF4-FFF2-40B4-BE49-F238E27FC236}">
                <a16:creationId xmlns:a16="http://schemas.microsoft.com/office/drawing/2014/main" id="{5EC63F8F-10D5-FF4C-B026-02D9AE11FAF1}"/>
              </a:ext>
            </a:extLst>
          </p:cNvPr>
          <p:cNvSpPr>
            <a:spLocks noGrp="1"/>
          </p:cNvSpPr>
          <p:nvPr>
            <p:ph type="title"/>
          </p:nvPr>
        </p:nvSpPr>
        <p:spPr/>
        <p:txBody>
          <a:bodyPr/>
          <a:lstStyle/>
          <a:p>
            <a:r>
              <a:rPr lang="nl-NL" dirty="0" err="1"/>
              <a:t>Medals</a:t>
            </a:r>
            <a:endParaRPr lang="nl-NL" dirty="0"/>
          </a:p>
        </p:txBody>
      </p:sp>
      <p:sp>
        <p:nvSpPr>
          <p:cNvPr id="9" name="Tijdelijke aanduiding voor dianummer 8">
            <a:extLst>
              <a:ext uri="{FF2B5EF4-FFF2-40B4-BE49-F238E27FC236}">
                <a16:creationId xmlns:a16="http://schemas.microsoft.com/office/drawing/2014/main" id="{4094E232-CF2A-2245-92FF-D886B7868A70}"/>
              </a:ext>
            </a:extLst>
          </p:cNvPr>
          <p:cNvSpPr>
            <a:spLocks noGrp="1"/>
          </p:cNvSpPr>
          <p:nvPr>
            <p:ph type="sldNum" sz="quarter" idx="12"/>
          </p:nvPr>
        </p:nvSpPr>
        <p:spPr/>
        <p:txBody>
          <a:bodyPr/>
          <a:lstStyle/>
          <a:p>
            <a:fld id="{AA6C878E-6624-8940-965B-E61AF946BCDB}" type="slidenum">
              <a:rPr lang="nl-NL" smtClean="0"/>
              <a:t>14</a:t>
            </a:fld>
            <a:endParaRPr lang="nl-NL"/>
          </a:p>
        </p:txBody>
      </p:sp>
    </p:spTree>
    <p:extLst>
      <p:ext uri="{BB962C8B-B14F-4D97-AF65-F5344CB8AC3E}">
        <p14:creationId xmlns:p14="http://schemas.microsoft.com/office/powerpoint/2010/main" val="2382915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357B2-F130-994C-978D-DBCD51CD3A77}"/>
              </a:ext>
            </a:extLst>
          </p:cNvPr>
          <p:cNvSpPr>
            <a:spLocks noGrp="1"/>
          </p:cNvSpPr>
          <p:nvPr>
            <p:ph type="title"/>
          </p:nvPr>
        </p:nvSpPr>
        <p:spPr/>
        <p:txBody>
          <a:bodyPr/>
          <a:lstStyle/>
          <a:p>
            <a:r>
              <a:rPr lang="nl-NL" dirty="0" err="1"/>
              <a:t>Medals</a:t>
            </a:r>
            <a:endParaRPr lang="nl-NL" dirty="0"/>
          </a:p>
        </p:txBody>
      </p:sp>
      <p:sp>
        <p:nvSpPr>
          <p:cNvPr id="6" name="Tijdelijke aanduiding voor tekst 5">
            <a:extLst>
              <a:ext uri="{FF2B5EF4-FFF2-40B4-BE49-F238E27FC236}">
                <a16:creationId xmlns:a16="http://schemas.microsoft.com/office/drawing/2014/main" id="{854A0324-1C89-0D4D-90F0-63080AC288D9}"/>
              </a:ext>
            </a:extLst>
          </p:cNvPr>
          <p:cNvSpPr>
            <a:spLocks noGrp="1"/>
          </p:cNvSpPr>
          <p:nvPr>
            <p:ph type="body" sz="quarter" idx="16"/>
          </p:nvPr>
        </p:nvSpPr>
        <p:spPr/>
        <p:txBody>
          <a:bodyPr/>
          <a:lstStyle/>
          <a:p>
            <a:r>
              <a:rPr lang="nl-NL" dirty="0"/>
              <a:t>Gold</a:t>
            </a:r>
          </a:p>
        </p:txBody>
      </p:sp>
      <p:sp>
        <p:nvSpPr>
          <p:cNvPr id="7" name="Tijdelijke aanduiding voor inhoud 6">
            <a:extLst>
              <a:ext uri="{FF2B5EF4-FFF2-40B4-BE49-F238E27FC236}">
                <a16:creationId xmlns:a16="http://schemas.microsoft.com/office/drawing/2014/main" id="{E3D4DAFF-BF9B-BE45-8D07-4A8C49714D98}"/>
              </a:ext>
            </a:extLst>
          </p:cNvPr>
          <p:cNvSpPr>
            <a:spLocks noGrp="1"/>
          </p:cNvSpPr>
          <p:nvPr>
            <p:ph sz="quarter" idx="15"/>
          </p:nvPr>
        </p:nvSpPr>
        <p:spPr>
          <a:xfrm>
            <a:off x="537882" y="1881852"/>
            <a:ext cx="11144919" cy="1440188"/>
          </a:xfrm>
        </p:spPr>
        <p:txBody>
          <a:bodyPr/>
          <a:lstStyle/>
          <a:p>
            <a:endParaRPr lang="nl-NL"/>
          </a:p>
        </p:txBody>
      </p:sp>
      <p:sp>
        <p:nvSpPr>
          <p:cNvPr id="10" name="Tijdelijke aanduiding voor dianummer 9">
            <a:extLst>
              <a:ext uri="{FF2B5EF4-FFF2-40B4-BE49-F238E27FC236}">
                <a16:creationId xmlns:a16="http://schemas.microsoft.com/office/drawing/2014/main" id="{5ACF961F-8634-534E-B527-6E231E515F3C}"/>
              </a:ext>
            </a:extLst>
          </p:cNvPr>
          <p:cNvSpPr>
            <a:spLocks noGrp="1"/>
          </p:cNvSpPr>
          <p:nvPr>
            <p:ph type="sldNum" sz="quarter" idx="12"/>
          </p:nvPr>
        </p:nvSpPr>
        <p:spPr/>
        <p:txBody>
          <a:bodyPr/>
          <a:lstStyle/>
          <a:p>
            <a:fld id="{AA6C878E-6624-8940-965B-E61AF946BCDB}" type="slidenum">
              <a:rPr lang="nl-NL" smtClean="0"/>
              <a:t>15</a:t>
            </a:fld>
            <a:endParaRPr lang="nl-NL"/>
          </a:p>
        </p:txBody>
      </p:sp>
    </p:spTree>
    <p:extLst>
      <p:ext uri="{BB962C8B-B14F-4D97-AF65-F5344CB8AC3E}">
        <p14:creationId xmlns:p14="http://schemas.microsoft.com/office/powerpoint/2010/main" val="343918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nl-NL" dirty="0" err="1"/>
              <a:t>Questions</a:t>
            </a:r>
            <a:r>
              <a:rPr lang="nl-NL" dirty="0"/>
              <a:t>?</a:t>
            </a:r>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16</a:t>
            </a:fld>
            <a:endParaRPr lang="nl-NL"/>
          </a:p>
        </p:txBody>
      </p:sp>
    </p:spTree>
    <p:extLst>
      <p:ext uri="{BB962C8B-B14F-4D97-AF65-F5344CB8AC3E}">
        <p14:creationId xmlns:p14="http://schemas.microsoft.com/office/powerpoint/2010/main" val="290497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88BBCB-D91F-3DA6-BACF-18BCBA004280}"/>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3" name="Content Placeholder 2">
            <a:extLst>
              <a:ext uri="{FF2B5EF4-FFF2-40B4-BE49-F238E27FC236}">
                <a16:creationId xmlns:a16="http://schemas.microsoft.com/office/drawing/2014/main" id="{463EC592-DCCB-91DB-77B3-D8C149EE6675}"/>
              </a:ext>
            </a:extLst>
          </p:cNvPr>
          <p:cNvSpPr>
            <a:spLocks noGrp="1"/>
          </p:cNvSpPr>
          <p:nvPr>
            <p:ph sz="quarter" idx="15"/>
          </p:nvPr>
        </p:nvSpPr>
        <p:spPr/>
        <p:txBody>
          <a:bodyPr/>
          <a:lstStyle/>
          <a:p>
            <a:r>
              <a:rPr lang="en-US" dirty="0"/>
              <a:t>ILO Walkthrough</a:t>
            </a:r>
          </a:p>
          <a:p>
            <a:r>
              <a:rPr lang="en-US" dirty="0"/>
              <a:t>Geographic Data</a:t>
            </a:r>
          </a:p>
          <a:p>
            <a:r>
              <a:rPr lang="en-US"/>
              <a:t>Medals</a:t>
            </a:r>
            <a:endParaRPr lang="en-US" dirty="0"/>
          </a:p>
        </p:txBody>
      </p:sp>
      <p:sp>
        <p:nvSpPr>
          <p:cNvPr id="4" name="Title 3">
            <a:extLst>
              <a:ext uri="{FF2B5EF4-FFF2-40B4-BE49-F238E27FC236}">
                <a16:creationId xmlns:a16="http://schemas.microsoft.com/office/drawing/2014/main" id="{58CA65F4-88CD-454B-2BEC-A88E65953563}"/>
              </a:ext>
            </a:extLst>
          </p:cNvPr>
          <p:cNvSpPr>
            <a:spLocks noGrp="1"/>
          </p:cNvSpPr>
          <p:nvPr>
            <p:ph type="title"/>
          </p:nvPr>
        </p:nvSpPr>
        <p:spPr/>
        <p:txBody>
          <a:bodyPr/>
          <a:lstStyle/>
          <a:p>
            <a:r>
              <a:rPr lang="en-US" dirty="0"/>
              <a:t>Table of Contents</a:t>
            </a:r>
          </a:p>
        </p:txBody>
      </p:sp>
    </p:spTree>
    <p:extLst>
      <p:ext uri="{BB962C8B-B14F-4D97-AF65-F5344CB8AC3E}">
        <p14:creationId xmlns:p14="http://schemas.microsoft.com/office/powerpoint/2010/main" val="809179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Project Planning</a:t>
            </a:r>
          </a:p>
        </p:txBody>
      </p:sp>
      <p:pic>
        <p:nvPicPr>
          <p:cNvPr id="3" name="Content Placeholder 2" descr="A screenshot of a computer&#10;&#10;Description automatically generated with medium confidence">
            <a:extLst>
              <a:ext uri="{FF2B5EF4-FFF2-40B4-BE49-F238E27FC236}">
                <a16:creationId xmlns:a16="http://schemas.microsoft.com/office/drawing/2014/main" id="{A5615AD9-7ADF-87E6-B8AB-D8CC00F58855}"/>
              </a:ext>
            </a:extLst>
          </p:cNvPr>
          <p:cNvPicPr>
            <a:picLocks noGrp="1" noChangeAspect="1"/>
          </p:cNvPicPr>
          <p:nvPr>
            <p:ph sz="quarter" idx="15"/>
          </p:nvPr>
        </p:nvPicPr>
        <p:blipFill>
          <a:blip r:embed="rId2"/>
          <a:stretch>
            <a:fillRect/>
          </a:stretch>
        </p:blipFill>
        <p:spPr>
          <a:xfrm>
            <a:off x="538163"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1.1</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764014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Professional </a:t>
            </a:r>
            <a:r>
              <a:rPr lang="nl-NL" dirty="0" err="1"/>
              <a:t>behaviour</a:t>
            </a:r>
            <a:r>
              <a:rPr lang="nl-NL" dirty="0"/>
              <a:t>; </a:t>
            </a:r>
            <a:r>
              <a:rPr lang="nl-NL" dirty="0" err="1"/>
              <a:t>structurally</a:t>
            </a:r>
            <a:r>
              <a:rPr lang="nl-NL" dirty="0"/>
              <a:t> </a:t>
            </a:r>
            <a:r>
              <a:rPr lang="nl-NL" dirty="0" err="1"/>
              <a:t>improving</a:t>
            </a:r>
            <a:r>
              <a:rPr lang="nl-NL" dirty="0"/>
              <a:t> </a:t>
            </a:r>
          </a:p>
        </p:txBody>
      </p:sp>
      <p:pic>
        <p:nvPicPr>
          <p:cNvPr id="3" name="Content Placeholder 2">
            <a:extLst>
              <a:ext uri="{FF2B5EF4-FFF2-40B4-BE49-F238E27FC236}">
                <a16:creationId xmlns:a16="http://schemas.microsoft.com/office/drawing/2014/main" id="{D555B24D-BBD4-9273-620D-0602E9ED9AD2}"/>
              </a:ext>
            </a:extLst>
          </p:cNvPr>
          <p:cNvPicPr>
            <a:picLocks noGrp="1" noChangeAspect="1"/>
          </p:cNvPicPr>
          <p:nvPr>
            <p:ph sz="quarter" idx="15"/>
          </p:nvPr>
        </p:nvPicPr>
        <p:blipFill>
          <a:blip r:embed="rId2"/>
          <a:srcRect/>
          <a:stretch/>
        </p:blipFill>
        <p:spPr>
          <a:xfrm>
            <a:off x="538163"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1.4</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4</a:t>
            </a:fld>
            <a:endParaRPr lang="nl-NL"/>
          </a:p>
        </p:txBody>
      </p:sp>
      <p:pic>
        <p:nvPicPr>
          <p:cNvPr id="4" name="Content Placeholder 2" descr="A screenshot of a computer&#10;&#10;Description automatically generated with medium confidence">
            <a:extLst>
              <a:ext uri="{FF2B5EF4-FFF2-40B4-BE49-F238E27FC236}">
                <a16:creationId xmlns:a16="http://schemas.microsoft.com/office/drawing/2014/main" id="{4916FAF4-E426-A4ED-071A-54F9ED1FBF0C}"/>
              </a:ext>
            </a:extLst>
          </p:cNvPr>
          <p:cNvPicPr>
            <a:picLocks noChangeAspect="1"/>
          </p:cNvPicPr>
          <p:nvPr/>
        </p:nvPicPr>
        <p:blipFill rotWithShape="1">
          <a:blip r:embed="rId3"/>
          <a:srcRect b="73622"/>
          <a:stretch/>
        </p:blipFill>
        <p:spPr>
          <a:xfrm>
            <a:off x="538554" y="2652479"/>
            <a:ext cx="11144250" cy="378927"/>
          </a:xfrm>
          <a:prstGeom prst="rect">
            <a:avLst/>
          </a:prstGeom>
        </p:spPr>
      </p:pic>
    </p:spTree>
    <p:extLst>
      <p:ext uri="{BB962C8B-B14F-4D97-AF65-F5344CB8AC3E}">
        <p14:creationId xmlns:p14="http://schemas.microsoft.com/office/powerpoint/2010/main" val="3357421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err="1"/>
              <a:t>Effective</a:t>
            </a:r>
            <a:r>
              <a:rPr lang="nl-NL" dirty="0"/>
              <a:t> </a:t>
            </a:r>
            <a:r>
              <a:rPr lang="nl-NL" dirty="0" err="1"/>
              <a:t>communication</a:t>
            </a:r>
            <a:endParaRPr lang="nl-NL" dirty="0"/>
          </a:p>
        </p:txBody>
      </p:sp>
      <p:pic>
        <p:nvPicPr>
          <p:cNvPr id="3" name="Content Placeholder 2">
            <a:extLst>
              <a:ext uri="{FF2B5EF4-FFF2-40B4-BE49-F238E27FC236}">
                <a16:creationId xmlns:a16="http://schemas.microsoft.com/office/drawing/2014/main" id="{D555B24D-BBD4-9273-620D-0602E9ED9AD2}"/>
              </a:ext>
            </a:extLst>
          </p:cNvPr>
          <p:cNvPicPr>
            <a:picLocks noGrp="1" noChangeAspect="1"/>
          </p:cNvPicPr>
          <p:nvPr>
            <p:ph sz="quarter" idx="15"/>
          </p:nvPr>
        </p:nvPicPr>
        <p:blipFill>
          <a:blip r:embed="rId2"/>
          <a:srcRect/>
          <a:stretch/>
        </p:blipFill>
        <p:spPr>
          <a:xfrm>
            <a:off x="538163"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1.5</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5</a:t>
            </a:fld>
            <a:endParaRPr lang="nl-NL"/>
          </a:p>
        </p:txBody>
      </p:sp>
      <p:pic>
        <p:nvPicPr>
          <p:cNvPr id="4" name="Content Placeholder 2" descr="A screenshot of a computer&#10;&#10;Description automatically generated with medium confidence">
            <a:extLst>
              <a:ext uri="{FF2B5EF4-FFF2-40B4-BE49-F238E27FC236}">
                <a16:creationId xmlns:a16="http://schemas.microsoft.com/office/drawing/2014/main" id="{4916FAF4-E426-A4ED-071A-54F9ED1FBF0C}"/>
              </a:ext>
            </a:extLst>
          </p:cNvPr>
          <p:cNvPicPr>
            <a:picLocks noChangeAspect="1"/>
          </p:cNvPicPr>
          <p:nvPr/>
        </p:nvPicPr>
        <p:blipFill rotWithShape="1">
          <a:blip r:embed="rId3"/>
          <a:srcRect b="73622"/>
          <a:stretch/>
        </p:blipFill>
        <p:spPr>
          <a:xfrm>
            <a:off x="538554" y="2652479"/>
            <a:ext cx="11144250" cy="378927"/>
          </a:xfrm>
          <a:prstGeom prst="rect">
            <a:avLst/>
          </a:prstGeom>
        </p:spPr>
      </p:pic>
    </p:spTree>
    <p:extLst>
      <p:ext uri="{BB962C8B-B14F-4D97-AF65-F5344CB8AC3E}">
        <p14:creationId xmlns:p14="http://schemas.microsoft.com/office/powerpoint/2010/main" val="3365252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err="1"/>
              <a:t>Responsibility</a:t>
            </a:r>
            <a:r>
              <a:rPr lang="nl-NL" dirty="0"/>
              <a:t> and accountability </a:t>
            </a:r>
            <a:r>
              <a:rPr lang="nl-NL" dirty="0" err="1"/>
              <a:t>within</a:t>
            </a:r>
            <a:r>
              <a:rPr lang="nl-NL" dirty="0"/>
              <a:t> </a:t>
            </a:r>
            <a:r>
              <a:rPr lang="nl-NL" dirty="0" err="1"/>
              <a:t>the</a:t>
            </a:r>
            <a:r>
              <a:rPr lang="nl-NL" dirty="0"/>
              <a:t> team</a:t>
            </a:r>
          </a:p>
        </p:txBody>
      </p:sp>
      <p:pic>
        <p:nvPicPr>
          <p:cNvPr id="3" name="Content Placeholder 2">
            <a:extLst>
              <a:ext uri="{FF2B5EF4-FFF2-40B4-BE49-F238E27FC236}">
                <a16:creationId xmlns:a16="http://schemas.microsoft.com/office/drawing/2014/main" id="{D555B24D-BBD4-9273-620D-0602E9ED9AD2}"/>
              </a:ext>
            </a:extLst>
          </p:cNvPr>
          <p:cNvPicPr>
            <a:picLocks noGrp="1" noChangeAspect="1"/>
          </p:cNvPicPr>
          <p:nvPr>
            <p:ph sz="quarter" idx="15"/>
          </p:nvPr>
        </p:nvPicPr>
        <p:blipFill>
          <a:blip r:embed="rId2"/>
          <a:srcRect/>
          <a:stretch/>
        </p:blipFill>
        <p:spPr>
          <a:xfrm>
            <a:off x="538163"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1.6</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6</a:t>
            </a:fld>
            <a:endParaRPr lang="nl-NL"/>
          </a:p>
        </p:txBody>
      </p:sp>
      <p:pic>
        <p:nvPicPr>
          <p:cNvPr id="4" name="Content Placeholder 2" descr="A screenshot of a computer&#10;&#10;Description automatically generated with medium confidence">
            <a:extLst>
              <a:ext uri="{FF2B5EF4-FFF2-40B4-BE49-F238E27FC236}">
                <a16:creationId xmlns:a16="http://schemas.microsoft.com/office/drawing/2014/main" id="{4916FAF4-E426-A4ED-071A-54F9ED1FBF0C}"/>
              </a:ext>
            </a:extLst>
          </p:cNvPr>
          <p:cNvPicPr>
            <a:picLocks noChangeAspect="1"/>
          </p:cNvPicPr>
          <p:nvPr/>
        </p:nvPicPr>
        <p:blipFill rotWithShape="1">
          <a:blip r:embed="rId3"/>
          <a:srcRect b="73622"/>
          <a:stretch/>
        </p:blipFill>
        <p:spPr>
          <a:xfrm>
            <a:off x="538554" y="2652479"/>
            <a:ext cx="11144250" cy="378927"/>
          </a:xfrm>
          <a:prstGeom prst="rect">
            <a:avLst/>
          </a:prstGeom>
        </p:spPr>
      </p:pic>
    </p:spTree>
    <p:extLst>
      <p:ext uri="{BB962C8B-B14F-4D97-AF65-F5344CB8AC3E}">
        <p14:creationId xmlns:p14="http://schemas.microsoft.com/office/powerpoint/2010/main" val="394409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err="1"/>
              <a:t>Self</a:t>
            </a:r>
            <a:r>
              <a:rPr lang="nl-NL" dirty="0"/>
              <a:t>-</a:t>
            </a:r>
            <a:r>
              <a:rPr lang="nl-NL" dirty="0" err="1"/>
              <a:t>directed</a:t>
            </a:r>
            <a:r>
              <a:rPr lang="nl-NL" dirty="0"/>
              <a:t>-</a:t>
            </a:r>
            <a:r>
              <a:rPr lang="nl-NL" dirty="0" err="1"/>
              <a:t>self</a:t>
            </a:r>
            <a:r>
              <a:rPr lang="nl-NL" dirty="0"/>
              <a:t>-development</a:t>
            </a:r>
          </a:p>
        </p:txBody>
      </p:sp>
      <p:pic>
        <p:nvPicPr>
          <p:cNvPr id="3" name="Content Placeholder 2">
            <a:extLst>
              <a:ext uri="{FF2B5EF4-FFF2-40B4-BE49-F238E27FC236}">
                <a16:creationId xmlns:a16="http://schemas.microsoft.com/office/drawing/2014/main" id="{A5615AD9-7ADF-87E6-B8AB-D8CC00F58855}"/>
              </a:ext>
            </a:extLst>
          </p:cNvPr>
          <p:cNvPicPr>
            <a:picLocks noGrp="1" noChangeAspect="1"/>
          </p:cNvPicPr>
          <p:nvPr>
            <p:ph sz="quarter" idx="15"/>
          </p:nvPr>
        </p:nvPicPr>
        <p:blipFill>
          <a:blip r:embed="rId2"/>
          <a:srcRect/>
          <a:stretch/>
        </p:blipFill>
        <p:spPr>
          <a:xfrm>
            <a:off x="538163"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2.1 </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128368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Legal &amp; </a:t>
            </a:r>
            <a:r>
              <a:rPr lang="nl-NL" dirty="0" err="1"/>
              <a:t>Ethics</a:t>
            </a:r>
            <a:endParaRPr lang="nl-NL" dirty="0"/>
          </a:p>
        </p:txBody>
      </p:sp>
      <p:pic>
        <p:nvPicPr>
          <p:cNvPr id="3" name="Content Placeholder 2">
            <a:extLst>
              <a:ext uri="{FF2B5EF4-FFF2-40B4-BE49-F238E27FC236}">
                <a16:creationId xmlns:a16="http://schemas.microsoft.com/office/drawing/2014/main" id="{A5615AD9-7ADF-87E6-B8AB-D8CC00F58855}"/>
              </a:ext>
            </a:extLst>
          </p:cNvPr>
          <p:cNvPicPr>
            <a:picLocks noGrp="1" noChangeAspect="1"/>
          </p:cNvPicPr>
          <p:nvPr>
            <p:ph sz="quarter" idx="15"/>
          </p:nvPr>
        </p:nvPicPr>
        <p:blipFill>
          <a:blip r:embed="rId2"/>
          <a:srcRect/>
          <a:stretch/>
        </p:blipFill>
        <p:spPr>
          <a:xfrm>
            <a:off x="538163"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3.1 </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238471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Business Understanding </a:t>
            </a:r>
            <a:r>
              <a:rPr lang="nl-NL" dirty="0" err="1"/>
              <a:t>Components</a:t>
            </a:r>
            <a:r>
              <a:rPr lang="nl-NL" dirty="0"/>
              <a:t>; </a:t>
            </a:r>
            <a:r>
              <a:rPr lang="nl-NL" dirty="0" err="1"/>
              <a:t>creating</a:t>
            </a:r>
            <a:r>
              <a:rPr lang="nl-NL" dirty="0"/>
              <a:t> and </a:t>
            </a:r>
            <a:r>
              <a:rPr lang="nl-NL" dirty="0" err="1"/>
              <a:t>communicating</a:t>
            </a:r>
            <a:r>
              <a:rPr lang="nl-NL" dirty="0"/>
              <a:t> </a:t>
            </a:r>
            <a:r>
              <a:rPr lang="nl-NL" dirty="0" err="1"/>
              <a:t>about</a:t>
            </a:r>
            <a:r>
              <a:rPr lang="nl-NL" dirty="0"/>
              <a:t> </a:t>
            </a:r>
            <a:r>
              <a:rPr lang="nl-NL" dirty="0" err="1"/>
              <a:t>value</a:t>
            </a:r>
            <a:endParaRPr lang="nl-NL" dirty="0"/>
          </a:p>
        </p:txBody>
      </p:sp>
      <p:pic>
        <p:nvPicPr>
          <p:cNvPr id="3" name="Content Placeholder 2">
            <a:extLst>
              <a:ext uri="{FF2B5EF4-FFF2-40B4-BE49-F238E27FC236}">
                <a16:creationId xmlns:a16="http://schemas.microsoft.com/office/drawing/2014/main" id="{A5615AD9-7ADF-87E6-B8AB-D8CC00F58855}"/>
              </a:ext>
            </a:extLst>
          </p:cNvPr>
          <p:cNvPicPr>
            <a:picLocks noGrp="1" noChangeAspect="1"/>
          </p:cNvPicPr>
          <p:nvPr>
            <p:ph sz="quarter" idx="15"/>
          </p:nvPr>
        </p:nvPicPr>
        <p:blipFill>
          <a:blip r:embed="rId2"/>
          <a:srcRect/>
          <a:stretch/>
        </p:blipFill>
        <p:spPr>
          <a:xfrm>
            <a:off x="538163" y="3031406"/>
            <a:ext cx="11144250" cy="1436538"/>
          </a:xfrm>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ILO 4.1 </a:t>
            </a:r>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9</a:t>
            </a:fld>
            <a:endParaRPr lang="nl-NL"/>
          </a:p>
        </p:txBody>
      </p:sp>
    </p:spTree>
    <p:extLst>
      <p:ext uri="{BB962C8B-B14F-4D97-AF65-F5344CB8AC3E}">
        <p14:creationId xmlns:p14="http://schemas.microsoft.com/office/powerpoint/2010/main" val="185545731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BUas Powerpoint</Template>
  <TotalTime>30</TotalTime>
  <Words>206</Words>
  <Application>Microsoft Office PowerPoint</Application>
  <PresentationFormat>Widescreen</PresentationFormat>
  <Paragraphs>66</Paragraphs>
  <Slides>16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Open Sans</vt:lpstr>
      <vt:lpstr>Open Sans Semibold</vt:lpstr>
      <vt:lpstr>Open Sans Semibold</vt:lpstr>
      <vt:lpstr>TITLE SIDE</vt:lpstr>
      <vt:lpstr>TEXT SLIDE</vt:lpstr>
      <vt:lpstr>ADSAI - Y1D 2022-2023 ILO Walkthrough</vt:lpstr>
      <vt:lpstr>Table of Contents</vt:lpstr>
      <vt:lpstr>ILO 1.1</vt:lpstr>
      <vt:lpstr>ILO 1.4</vt:lpstr>
      <vt:lpstr>ILO 1.5</vt:lpstr>
      <vt:lpstr>ILO 1.6</vt:lpstr>
      <vt:lpstr>ILO 2.1 </vt:lpstr>
      <vt:lpstr>ILO 3.1 </vt:lpstr>
      <vt:lpstr>ILO 4.1 </vt:lpstr>
      <vt:lpstr>ILO 5.1</vt:lpstr>
      <vt:lpstr>ILO 6</vt:lpstr>
      <vt:lpstr>ILO 7</vt:lpstr>
      <vt:lpstr>Geographic Data</vt:lpstr>
      <vt:lpstr>Medals</vt:lpstr>
      <vt:lpstr>Medals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ADSAI - Y1D 2022-2023 ILO Walkthrough</dc:title>
  <dc:creator>Bram Heijligers</dc:creator>
  <cp:lastModifiedBy>Bram Heijligers</cp:lastModifiedBy>
  <cp:revision>8</cp:revision>
  <dcterms:created xsi:type="dcterms:W3CDTF">2023-05-09T12:27:16Z</dcterms:created>
  <dcterms:modified xsi:type="dcterms:W3CDTF">2023-05-09T12:59:39Z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